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4"/>
  </p:notesMasterIdLst>
  <p:sldIdLst>
    <p:sldId id="273" r:id="rId2"/>
    <p:sldId id="280" r:id="rId3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F5FB"/>
    <a:srgbClr val="FFFFFF"/>
    <a:srgbClr val="0066FF"/>
    <a:srgbClr val="A50021"/>
    <a:srgbClr val="990000"/>
    <a:srgbClr val="02A0D8"/>
    <a:srgbClr val="02A0C4"/>
    <a:srgbClr val="F2F2F2"/>
    <a:srgbClr val="F2F6FB"/>
    <a:srgbClr val="F1F3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45" autoAdjust="0"/>
    <p:restoredTop sz="96366" autoAdjust="0"/>
  </p:normalViewPr>
  <p:slideViewPr>
    <p:cSldViewPr>
      <p:cViewPr varScale="1">
        <p:scale>
          <a:sx n="107" d="100"/>
          <a:sy n="107" d="100"/>
        </p:scale>
        <p:origin x="984" y="108"/>
      </p:cViewPr>
      <p:guideLst>
        <p:guide orient="horz" pos="180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23046-B8EC-47DD-805C-F95CF973A71E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6ADC2-40BF-478F-86D2-4E02D05049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3815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803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成果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299157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前言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3527746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8433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814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030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2568039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7733589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封底页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27769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527">
          <p15:clr>
            <a:srgbClr val="FBAE40"/>
          </p15:clr>
        </p15:guide>
        <p15:guide id="2" pos="302">
          <p15:clr>
            <a:srgbClr val="FBAE40"/>
          </p15:clr>
        </p15:guide>
        <p15:guide id="3" pos="7378">
          <p15:clr>
            <a:srgbClr val="FBAE40"/>
          </p15:clr>
        </p15:guide>
        <p15:guide id="4" orient="horz" pos="408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wdUp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01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9" r:id="rId2"/>
    <p:sldLayoutId id="2147483680" r:id="rId3"/>
    <p:sldLayoutId id="2147483670" r:id="rId4"/>
    <p:sldLayoutId id="2147483672" r:id="rId5"/>
    <p:sldLayoutId id="2147483678" r:id="rId6"/>
    <p:sldLayoutId id="2147483673" r:id="rId7"/>
    <p:sldLayoutId id="2147483674" r:id="rId8"/>
    <p:sldLayoutId id="2147483677" r:id="rId9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60622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398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佛山科学技术学院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5811</TotalTime>
  <Words>0</Words>
  <Application>Microsoft Office PowerPoint</Application>
  <PresentationFormat>全屏显示(16:10)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5" baseType="lpstr">
      <vt:lpstr>等线</vt:lpstr>
      <vt:lpstr>Arial</vt:lpstr>
      <vt:lpstr>1_Office 主题​​</vt:lpstr>
      <vt:lpstr>PowerPoint 演示文稿</vt:lpstr>
      <vt:lpstr>PowerPoint 演示文稿</vt:lpstr>
    </vt:vector>
  </TitlesOfParts>
  <Company>金华职业技术学院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在中国特色高水平高职学校党委书记论坛上的发言</dc:title>
  <dc:creator>张 猛</dc:creator>
  <cp:lastModifiedBy>AutoBVT</cp:lastModifiedBy>
  <cp:revision>752</cp:revision>
  <dcterms:created xsi:type="dcterms:W3CDTF">2019-12-27T14:55:39Z</dcterms:created>
  <dcterms:modified xsi:type="dcterms:W3CDTF">2021-03-02T01:45:48Z</dcterms:modified>
</cp:coreProperties>
</file>